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1"/>
  </p:notesMasterIdLst>
  <p:handoutMasterIdLst>
    <p:handoutMasterId r:id="rId62"/>
  </p:handoutMasterIdLst>
  <p:sldIdLst>
    <p:sldId id="394" r:id="rId3"/>
    <p:sldId id="466" r:id="rId4"/>
    <p:sldId id="500" r:id="rId5"/>
    <p:sldId id="509" r:id="rId6"/>
    <p:sldId id="506" r:id="rId7"/>
    <p:sldId id="507" r:id="rId8"/>
    <p:sldId id="510" r:id="rId9"/>
    <p:sldId id="508" r:id="rId10"/>
    <p:sldId id="511" r:id="rId11"/>
    <p:sldId id="515" r:id="rId12"/>
    <p:sldId id="535" r:id="rId13"/>
    <p:sldId id="536" r:id="rId14"/>
    <p:sldId id="530" r:id="rId15"/>
    <p:sldId id="534" r:id="rId16"/>
    <p:sldId id="532" r:id="rId17"/>
    <p:sldId id="533" r:id="rId18"/>
    <p:sldId id="531" r:id="rId19"/>
    <p:sldId id="537" r:id="rId20"/>
    <p:sldId id="538" r:id="rId21"/>
    <p:sldId id="539" r:id="rId22"/>
    <p:sldId id="512" r:id="rId23"/>
    <p:sldId id="525" r:id="rId24"/>
    <p:sldId id="540" r:id="rId25"/>
    <p:sldId id="541" r:id="rId26"/>
    <p:sldId id="542" r:id="rId27"/>
    <p:sldId id="543" r:id="rId28"/>
    <p:sldId id="514" r:id="rId29"/>
    <p:sldId id="544" r:id="rId30"/>
    <p:sldId id="545" r:id="rId31"/>
    <p:sldId id="546" r:id="rId32"/>
    <p:sldId id="517" r:id="rId33"/>
    <p:sldId id="547" r:id="rId34"/>
    <p:sldId id="548" r:id="rId35"/>
    <p:sldId id="549" r:id="rId36"/>
    <p:sldId id="550" r:id="rId37"/>
    <p:sldId id="552" r:id="rId38"/>
    <p:sldId id="553" r:id="rId39"/>
    <p:sldId id="565" r:id="rId40"/>
    <p:sldId id="554" r:id="rId41"/>
    <p:sldId id="555" r:id="rId42"/>
    <p:sldId id="519" r:id="rId43"/>
    <p:sldId id="557" r:id="rId44"/>
    <p:sldId id="529" r:id="rId45"/>
    <p:sldId id="558" r:id="rId46"/>
    <p:sldId id="559" r:id="rId47"/>
    <p:sldId id="556" r:id="rId48"/>
    <p:sldId id="527" r:id="rId49"/>
    <p:sldId id="521" r:id="rId50"/>
    <p:sldId id="560" r:id="rId51"/>
    <p:sldId id="561" r:id="rId52"/>
    <p:sldId id="562" r:id="rId53"/>
    <p:sldId id="563" r:id="rId54"/>
    <p:sldId id="566" r:id="rId55"/>
    <p:sldId id="567" r:id="rId56"/>
    <p:sldId id="568" r:id="rId57"/>
    <p:sldId id="442" r:id="rId58"/>
    <p:sldId id="352" r:id="rId59"/>
    <p:sldId id="393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7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agorean_theorem" TargetMode="External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274575"/>
            <a:ext cx="9753602" cy="50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89213" y="1180288"/>
            <a:ext cx="7010400" cy="5128128"/>
            <a:chOff x="2716651" y="1272672"/>
            <a:chExt cx="6755523" cy="4823328"/>
          </a:xfrm>
        </p:grpSpPr>
        <p:pic>
          <p:nvPicPr>
            <p:cNvPr id="5" name="Picture 4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651" y="1272672"/>
              <a:ext cx="6755523" cy="4823328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4978" y="3823243"/>
              <a:ext cx="2347541" cy="2233845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603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Number(input[0]);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= Number(input[1]);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 = Number(input[2]);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59874" y="3030168"/>
            <a:ext cx="3311338" cy="1594784"/>
          </a:xfrm>
          <a:prstGeom prst="wedgeRoundRectCallout">
            <a:avLst>
              <a:gd name="adj1" fmla="val -72841"/>
              <a:gd name="adj2" fmla="val -30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array of strings </a:t>
            </a:r>
            <a:r>
              <a:rPr lang="en-US" sz="2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 parse it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964352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659874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array of strings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31" y="1324484"/>
            <a:ext cx="4539281" cy="5152516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6" y="1257668"/>
            <a:ext cx="8937516" cy="5043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#7165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array of strings, holding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Number(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484812" y="5517518"/>
            <a:ext cx="57912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94" y="1867712"/>
            <a:ext cx="3475857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letter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74897"/>
              <a:gd name="adj2" fmla="val -52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array of two strings: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403715" y="5397730"/>
            <a:ext cx="579609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age:Number(ageA)};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age:Number(ageB)};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732212" y="5597436"/>
            <a:ext cx="80382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array of strings,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['11']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w, h, W, 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5183719" y="5451826"/>
            <a:ext cx="6324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[2016, 9, 30]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56212" y="5536974"/>
            <a:ext cx="6172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calcNextDay([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656012" y="5536973"/>
            <a:ext cx="77753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4475</TotalTime>
  <Words>3029</Words>
  <Application>Microsoft Office PowerPoint</Application>
  <PresentationFormat>Custom</PresentationFormat>
  <Paragraphs>529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Wingdings</vt:lpstr>
      <vt:lpstr>Wingdings 2</vt:lpstr>
      <vt:lpstr>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Chrome Debugger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  <vt:lpstr>Introduction to JavaScript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257</cp:revision>
  <dcterms:created xsi:type="dcterms:W3CDTF">2014-01-02T17:00:34Z</dcterms:created>
  <dcterms:modified xsi:type="dcterms:W3CDTF">2016-10-05T11:42:12Z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